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4487E-BB45-4BB7-9C5A-4E7C87BBF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ED287B-533A-4364-9FCB-9F6003F64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E5ED95-7538-44C7-881B-97315C8AF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8F3693-CEE8-427B-AFED-F40B45AE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D59657-FA09-40E0-9FF3-CB28D9D1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949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8E2874-55E1-4C68-B0A7-EBD802E92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78AD26-0327-44F0-9388-82845681E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F99835-FEC3-4E5C-BBB5-8ECC02C2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90FCC0-9B3C-421F-ABAF-282CC923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2F5A97-4CBF-446B-8A21-8AF0963EA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058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0F7880-EED2-49AC-8DD9-5D68BE63A8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F8E8D3-5AAA-41A9-B278-5E5338872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26DBBF-8336-4138-B16E-5C7D1A2A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E30D0B-BD2B-4113-82D0-BD748D84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0CB18D-9E50-4233-BF1D-217D81F1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3627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36DC3-9125-47A7-903C-CA3A8C9B2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D242F7-4889-4ADA-B08A-3AF953C86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17A62A-ADF9-4C12-A422-C27EE8239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83B27C-AA15-4593-8777-B96DD21BE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E85408-FC1E-4F59-91DE-6E484B91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24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B2D7E-CE9E-4030-BCED-68C4394F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F95D5E-818B-44E6-B442-0CAF5AB48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C67A71-0D2F-43D5-9E3D-CF68C4212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F3DDE-C32A-4ADD-9DAA-1A120D2B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B4FB03-F958-44A4-A5C2-F0D02B1E1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3271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85822-5C83-46EF-AC5F-938212106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E0AC94-7A61-441F-BA99-EDCEFCAAC1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9A38661-4D3B-41F8-9648-655836AA1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6874E8-5FCF-42B0-83A7-F1D4F534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C8F768-77BE-40FA-B79C-AA1E50CDB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A5164A-3176-4251-8EB5-C4E5FBA9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8615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677A3-7A4D-469F-8656-6214C2749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0E8088-A65C-4E35-8BCE-A1FF81799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FC19A68-A8C2-4E09-AA2E-B536554D5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F3112D1-1C6F-49A4-AB3F-23A0E813E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15A6D6A-D5BA-40A8-A9C0-2B35766490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449BF39-DC7D-43EE-9708-4E310BFF6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924DE5-A76E-4DDC-BF4A-74E33724E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6A6123B-530F-4651-AD9D-0253D9CC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6412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605558-59ED-4550-8D07-59786240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0FC1E1C-8734-417B-BC41-16EB776D8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2A2F136-E375-4BE0-A838-34C20EEB0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4D8292-F7A5-4F30-84A3-B3705542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174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7ADD8D-7009-4D62-8A4C-5CDBE7F41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64F158C-7125-44AA-8C63-89123B292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91B04D-4371-4A7B-8AFA-6D0A6EB41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079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C90B72-2ED6-453C-94C7-BD50A3A0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555A87-B8E0-42A4-A1A8-66B93E9C4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B7D5F4-E5FD-4923-8A7A-9E0A65737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2852BB-4D75-4543-8693-E22568509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50A4B1-0648-440E-B6ED-EA031437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70402F-E86D-4148-8275-F23BBB743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7237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B4956A-2C89-41B7-B52C-B25CFAE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8CF065-8AD2-43B5-B9B0-68113AD57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5B4948-B4C6-4E38-8EED-99AD987C7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5AB7A1C-398D-452B-855C-2653D66A6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4312BA-3F82-4218-A09D-9F28A84C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2F87B-A042-48BF-8188-5C408818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5755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90C73C1-8BCC-461C-BBB6-1F3BC8A61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5EF538-8B64-4C1A-A5F8-B7243262E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A71F7E-17FB-4820-82BC-578ECDCEA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A3826-D516-448B-9A93-FBC16D798CE5}" type="datetimeFigureOut">
              <a:rPr lang="es-PE" smtClean="0"/>
              <a:t>25/10/2021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0976C4-63D8-4F9D-80ED-57858A4890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3682FF-F038-4FD6-BE64-607E16134C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FDDD3-DCE4-4C85-A925-CC6026A7A11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363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ntas@urbanizaperu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entas@urbanizaperu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E618E25-17E0-4150-9DF5-52A26AECD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989" y="390122"/>
            <a:ext cx="1905000" cy="1905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D6E2658-8528-43AA-B48A-2ECD241C3753}"/>
              </a:ext>
            </a:extLst>
          </p:cNvPr>
          <p:cNvSpPr/>
          <p:nvPr/>
        </p:nvSpPr>
        <p:spPr>
          <a:xfrm>
            <a:off x="7471089" y="2553236"/>
            <a:ext cx="4299396" cy="20971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3600" b="1" dirty="0">
                <a:latin typeface="Century Gothic" panose="020B0502020202020204" pitchFamily="34" charset="0"/>
              </a:rPr>
              <a:t>Departamentos en Estreno Proyecto Los Ficus</a:t>
            </a:r>
          </a:p>
          <a:p>
            <a:pPr algn="ctr"/>
            <a:r>
              <a:rPr lang="es-PE" sz="3000" b="1" dirty="0">
                <a:latin typeface="Century Gothic" panose="020B0502020202020204" pitchFamily="34" charset="0"/>
              </a:rPr>
              <a:t>Surco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05B9FA0-9518-4D12-81CC-6BFD088229A8}"/>
              </a:ext>
            </a:extLst>
          </p:cNvPr>
          <p:cNvSpPr/>
          <p:nvPr/>
        </p:nvSpPr>
        <p:spPr>
          <a:xfrm>
            <a:off x="8181841" y="4908458"/>
            <a:ext cx="3477295" cy="16871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P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Cel: 980082010</a:t>
            </a:r>
          </a:p>
          <a:p>
            <a:pPr algn="r"/>
            <a:endParaRPr lang="es-PE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P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Email: </a:t>
            </a:r>
            <a:r>
              <a:rPr lang="es-PE" sz="1600" dirty="0">
                <a:solidFill>
                  <a:schemeClr val="tx1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ventas@urbanizaperu.com</a:t>
            </a:r>
            <a:endParaRPr lang="es-PE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endParaRPr lang="es-PE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P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www.urbanizaperu.com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BD2C6B4-F021-4851-AF3D-979963881338}"/>
              </a:ext>
            </a:extLst>
          </p:cNvPr>
          <p:cNvSpPr/>
          <p:nvPr/>
        </p:nvSpPr>
        <p:spPr>
          <a:xfrm>
            <a:off x="412124" y="4741034"/>
            <a:ext cx="7058964" cy="185455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>
                <a:latin typeface="Century Gothic" panose="020B0502020202020204" pitchFamily="34" charset="0"/>
              </a:rPr>
              <a:t>Flats</a:t>
            </a:r>
            <a:r>
              <a:rPr lang="es-ES" dirty="0">
                <a:latin typeface="Century Gothic" panose="020B0502020202020204" pitchFamily="34" charset="0"/>
              </a:rPr>
              <a:t> y </a:t>
            </a:r>
            <a:r>
              <a:rPr lang="es-ES" dirty="0" err="1">
                <a:latin typeface="Century Gothic" panose="020B0502020202020204" pitchFamily="34" charset="0"/>
              </a:rPr>
              <a:t>duplex</a:t>
            </a:r>
            <a:r>
              <a:rPr lang="es-ES" dirty="0">
                <a:latin typeface="Century Gothic" panose="020B0502020202020204" pitchFamily="34" charset="0"/>
              </a:rPr>
              <a:t> de estreno en surco de 2 , 3 y 4 dormitorios.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Todos de estreno.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Ubicado por real plaza guardia civil.</a:t>
            </a:r>
          </a:p>
          <a:p>
            <a:pPr algn="ctr"/>
            <a:r>
              <a:rPr lang="es-ES" dirty="0" err="1">
                <a:latin typeface="Century Gothic" panose="020B0502020202020204" pitchFamily="34" charset="0"/>
              </a:rPr>
              <a:t>Urb</a:t>
            </a:r>
            <a:r>
              <a:rPr lang="es-ES" dirty="0">
                <a:latin typeface="Century Gothic" panose="020B0502020202020204" pitchFamily="34" charset="0"/>
              </a:rPr>
              <a:t> los ficus - surco</a:t>
            </a:r>
            <a:endParaRPr lang="es-PE" dirty="0">
              <a:latin typeface="Century Gothic" panose="020B050202020202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FF54A6F7-42B0-43D9-B26B-533882840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6" y="929425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40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E618E25-17E0-4150-9DF5-52A26AECD3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989" y="390122"/>
            <a:ext cx="1905000" cy="1905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0D6E2658-8528-43AA-B48A-2ECD241C3753}"/>
              </a:ext>
            </a:extLst>
          </p:cNvPr>
          <p:cNvSpPr/>
          <p:nvPr/>
        </p:nvSpPr>
        <p:spPr>
          <a:xfrm>
            <a:off x="7471089" y="2553236"/>
            <a:ext cx="4299396" cy="20971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3600" b="1" dirty="0">
                <a:latin typeface="Century Gothic" panose="020B0502020202020204" pitchFamily="34" charset="0"/>
              </a:rPr>
              <a:t>Departamentos en Estreno Proyecto Los Ficus</a:t>
            </a:r>
          </a:p>
          <a:p>
            <a:pPr algn="ctr"/>
            <a:r>
              <a:rPr lang="es-PE" sz="3000" b="1" dirty="0">
                <a:latin typeface="Century Gothic" panose="020B0502020202020204" pitchFamily="34" charset="0"/>
              </a:rPr>
              <a:t>Surco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05B9FA0-9518-4D12-81CC-6BFD088229A8}"/>
              </a:ext>
            </a:extLst>
          </p:cNvPr>
          <p:cNvSpPr/>
          <p:nvPr/>
        </p:nvSpPr>
        <p:spPr>
          <a:xfrm>
            <a:off x="8181841" y="4908458"/>
            <a:ext cx="3477295" cy="168713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s-P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Cel: 980082010</a:t>
            </a:r>
          </a:p>
          <a:p>
            <a:pPr algn="r"/>
            <a:endParaRPr lang="es-PE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P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Email: </a:t>
            </a:r>
            <a:r>
              <a:rPr lang="es-PE" sz="1600" dirty="0">
                <a:solidFill>
                  <a:schemeClr val="tx1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ventas@urbanizaperu.com</a:t>
            </a:r>
            <a:endParaRPr lang="es-PE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endParaRPr lang="es-PE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PE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www.urbanizaperu.com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BD2C6B4-F021-4851-AF3D-979963881338}"/>
              </a:ext>
            </a:extLst>
          </p:cNvPr>
          <p:cNvSpPr/>
          <p:nvPr/>
        </p:nvSpPr>
        <p:spPr>
          <a:xfrm>
            <a:off x="412124" y="4741034"/>
            <a:ext cx="7058964" cy="185455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>
                <a:latin typeface="Century Gothic" panose="020B0502020202020204" pitchFamily="34" charset="0"/>
              </a:rPr>
              <a:t>Flats</a:t>
            </a:r>
            <a:r>
              <a:rPr lang="es-ES" dirty="0">
                <a:latin typeface="Century Gothic" panose="020B0502020202020204" pitchFamily="34" charset="0"/>
              </a:rPr>
              <a:t> y </a:t>
            </a:r>
            <a:r>
              <a:rPr lang="es-ES" dirty="0" err="1">
                <a:latin typeface="Century Gothic" panose="020B0502020202020204" pitchFamily="34" charset="0"/>
              </a:rPr>
              <a:t>duplex</a:t>
            </a:r>
            <a:r>
              <a:rPr lang="es-ES" dirty="0">
                <a:latin typeface="Century Gothic" panose="020B0502020202020204" pitchFamily="34" charset="0"/>
              </a:rPr>
              <a:t> de estreno en surco de 2 , 3 y 4 dormitorios.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Todos de estreno.</a:t>
            </a:r>
          </a:p>
          <a:p>
            <a:pPr algn="ctr"/>
            <a:r>
              <a:rPr lang="es-ES" dirty="0">
                <a:latin typeface="Century Gothic" panose="020B0502020202020204" pitchFamily="34" charset="0"/>
              </a:rPr>
              <a:t>Ubicado por real plaza guardia civil.</a:t>
            </a:r>
          </a:p>
          <a:p>
            <a:pPr algn="ctr"/>
            <a:r>
              <a:rPr lang="es-ES" dirty="0" err="1">
                <a:latin typeface="Century Gothic" panose="020B0502020202020204" pitchFamily="34" charset="0"/>
              </a:rPr>
              <a:t>Urb</a:t>
            </a:r>
            <a:r>
              <a:rPr lang="es-ES" dirty="0">
                <a:latin typeface="Century Gothic" panose="020B0502020202020204" pitchFamily="34" charset="0"/>
              </a:rPr>
              <a:t> los ficus - surco</a:t>
            </a:r>
            <a:endParaRPr lang="es-PE" dirty="0">
              <a:latin typeface="Century Gothic" panose="020B0502020202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249F82F-50AB-40A0-8450-E6E48DD0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06" y="929425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66722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106</Words>
  <Application>Microsoft Office PowerPoint</Application>
  <PresentationFormat>Panorámica</PresentationFormat>
  <Paragraphs>22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GHOST</dc:creator>
  <cp:lastModifiedBy>GHOST</cp:lastModifiedBy>
  <cp:revision>8</cp:revision>
  <dcterms:created xsi:type="dcterms:W3CDTF">2021-10-06T17:05:01Z</dcterms:created>
  <dcterms:modified xsi:type="dcterms:W3CDTF">2021-10-25T14:27:39Z</dcterms:modified>
</cp:coreProperties>
</file>